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C425-3D68-4083-BA86-41EE0A660054}" type="datetimeFigureOut">
              <a:rPr lang="en-AU" smtClean="0"/>
              <a:t>13/10/2019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8A6-F5E7-49BD-9822-70DCFD4E89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307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C425-3D68-4083-BA86-41EE0A660054}" type="datetimeFigureOut">
              <a:rPr lang="en-AU" smtClean="0"/>
              <a:t>13/10/2019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8A6-F5E7-49BD-9822-70DCFD4E89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843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C425-3D68-4083-BA86-41EE0A660054}" type="datetimeFigureOut">
              <a:rPr lang="en-AU" smtClean="0"/>
              <a:t>13/10/2019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8A6-F5E7-49BD-9822-70DCFD4E89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696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C425-3D68-4083-BA86-41EE0A660054}" type="datetimeFigureOut">
              <a:rPr lang="en-AU" smtClean="0"/>
              <a:t>13/10/2019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8A6-F5E7-49BD-9822-70DCFD4E89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893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C425-3D68-4083-BA86-41EE0A660054}" type="datetimeFigureOut">
              <a:rPr lang="en-AU" smtClean="0"/>
              <a:t>13/10/2019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8A6-F5E7-49BD-9822-70DCFD4E89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472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C425-3D68-4083-BA86-41EE0A660054}" type="datetimeFigureOut">
              <a:rPr lang="en-AU" smtClean="0"/>
              <a:t>13/10/2019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8A6-F5E7-49BD-9822-70DCFD4E89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079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C425-3D68-4083-BA86-41EE0A660054}" type="datetimeFigureOut">
              <a:rPr lang="en-AU" smtClean="0"/>
              <a:t>13/10/2019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8A6-F5E7-49BD-9822-70DCFD4E89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748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C425-3D68-4083-BA86-41EE0A660054}" type="datetimeFigureOut">
              <a:rPr lang="en-AU" smtClean="0"/>
              <a:t>13/10/2019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8A6-F5E7-49BD-9822-70DCFD4E89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14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C425-3D68-4083-BA86-41EE0A660054}" type="datetimeFigureOut">
              <a:rPr lang="en-AU" smtClean="0"/>
              <a:t>13/10/2019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8A6-F5E7-49BD-9822-70DCFD4E89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939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C425-3D68-4083-BA86-41EE0A660054}" type="datetimeFigureOut">
              <a:rPr lang="en-AU" smtClean="0"/>
              <a:t>13/10/2019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8A6-F5E7-49BD-9822-70DCFD4E89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770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C425-3D68-4083-BA86-41EE0A660054}" type="datetimeFigureOut">
              <a:rPr lang="en-AU" smtClean="0"/>
              <a:t>13/10/2019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8A6-F5E7-49BD-9822-70DCFD4E89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60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9C425-3D68-4083-BA86-41EE0A660054}" type="datetimeFigureOut">
              <a:rPr lang="en-AU" smtClean="0"/>
              <a:t>13/10/2019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3E8A6-F5E7-49BD-9822-70DCFD4E89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737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41468"/>
            <a:ext cx="12192000" cy="2756766"/>
          </a:xfrm>
        </p:spPr>
        <p:txBody>
          <a:bodyPr>
            <a:noAutofit/>
          </a:bodyPr>
          <a:lstStyle/>
          <a:p>
            <a:pPr algn="ctr"/>
            <a:r>
              <a:rPr lang="en-AU" sz="16000" dirty="0" smtClean="0">
                <a:latin typeface="Bernard MT Condensed" panose="02050806060905020404" pitchFamily="18" charset="0"/>
              </a:rPr>
              <a:t>F.A.R.O.U.T.</a:t>
            </a:r>
            <a:endParaRPr lang="en-AU" sz="16000" dirty="0">
              <a:latin typeface="Bernard MT Condensed" panose="02050806060905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54429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>
                <a:latin typeface="Arial Narrow" panose="020B0606020202030204" pitchFamily="34" charset="0"/>
              </a:rPr>
              <a:t>F</a:t>
            </a:r>
            <a:r>
              <a:rPr lang="en-AU" sz="4000" dirty="0" smtClean="0">
                <a:latin typeface="Arial Narrow" panose="020B0606020202030204" pitchFamily="34" charset="0"/>
              </a:rPr>
              <a:t>iction </a:t>
            </a:r>
            <a:r>
              <a:rPr lang="en-AU" sz="4000" b="1" dirty="0" smtClean="0">
                <a:latin typeface="Arial Narrow" panose="020B0606020202030204" pitchFamily="34" charset="0"/>
              </a:rPr>
              <a:t>A</a:t>
            </a:r>
            <a:r>
              <a:rPr lang="en-AU" sz="4000" dirty="0" smtClean="0">
                <a:latin typeface="Arial Narrow" panose="020B0606020202030204" pitchFamily="34" charset="0"/>
              </a:rPr>
              <a:t>uthors </a:t>
            </a:r>
            <a:r>
              <a:rPr lang="en-AU" sz="4000" b="1" dirty="0" smtClean="0">
                <a:latin typeface="Arial Narrow" panose="020B0606020202030204" pitchFamily="34" charset="0"/>
              </a:rPr>
              <a:t>R</a:t>
            </a:r>
            <a:r>
              <a:rPr lang="en-AU" sz="4000" dirty="0" smtClean="0">
                <a:latin typeface="Arial Narrow" panose="020B0606020202030204" pitchFamily="34" charset="0"/>
              </a:rPr>
              <a:t>esponding </a:t>
            </a:r>
            <a:r>
              <a:rPr lang="en-AU" sz="4000" b="1" dirty="0" smtClean="0">
                <a:latin typeface="Arial Narrow" panose="020B0606020202030204" pitchFamily="34" charset="0"/>
              </a:rPr>
              <a:t>O</a:t>
            </a:r>
            <a:r>
              <a:rPr lang="en-AU" sz="4000" dirty="0" smtClean="0">
                <a:latin typeface="Arial Narrow" panose="020B0606020202030204" pitchFamily="34" charset="0"/>
              </a:rPr>
              <a:t>ver </a:t>
            </a:r>
            <a:r>
              <a:rPr lang="en-AU" sz="4000" b="1" dirty="0" smtClean="0">
                <a:latin typeface="Arial Narrow" panose="020B0606020202030204" pitchFamily="34" charset="0"/>
              </a:rPr>
              <a:t>U</a:t>
            </a:r>
            <a:r>
              <a:rPr lang="en-AU" sz="4000" dirty="0" smtClean="0">
                <a:latin typeface="Arial Narrow" panose="020B0606020202030204" pitchFamily="34" charset="0"/>
              </a:rPr>
              <a:t>nworthy </a:t>
            </a:r>
            <a:r>
              <a:rPr lang="en-AU" sz="4000" b="1" dirty="0" smtClean="0">
                <a:latin typeface="Arial Narrow" panose="020B0606020202030204" pitchFamily="34" charset="0"/>
              </a:rPr>
              <a:t>T</a:t>
            </a:r>
            <a:r>
              <a:rPr lang="en-AU" sz="4000" dirty="0" smtClean="0">
                <a:latin typeface="Arial Narrow" panose="020B0606020202030204" pitchFamily="34" charset="0"/>
              </a:rPr>
              <a:t>elevision</a:t>
            </a:r>
            <a:endParaRPr lang="en-AU" sz="4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00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0002"/>
          </a:xfrm>
        </p:spPr>
        <p:txBody>
          <a:bodyPr>
            <a:noAutofit/>
          </a:bodyPr>
          <a:lstStyle/>
          <a:p>
            <a:pPr algn="ctr"/>
            <a:r>
              <a:rPr lang="en-AU" sz="8000" dirty="0" smtClean="0">
                <a:latin typeface="Arial Narrow" panose="020B0606020202030204" pitchFamily="34" charset="0"/>
              </a:rPr>
              <a:t>What has happened to </a:t>
            </a:r>
            <a:br>
              <a:rPr lang="en-AU" sz="8000" dirty="0" smtClean="0">
                <a:latin typeface="Arial Narrow" panose="020B0606020202030204" pitchFamily="34" charset="0"/>
              </a:rPr>
            </a:br>
            <a:r>
              <a:rPr lang="en-AU" sz="8000" dirty="0" smtClean="0">
                <a:latin typeface="Arial Narrow" panose="020B0606020202030204" pitchFamily="34" charset="0"/>
              </a:rPr>
              <a:t>the </a:t>
            </a:r>
            <a:r>
              <a:rPr lang="en-AU" sz="8000" b="1" dirty="0" smtClean="0">
                <a:latin typeface="Arial Narrow" panose="020B0606020202030204" pitchFamily="34" charset="0"/>
              </a:rPr>
              <a:t>STORY!?</a:t>
            </a:r>
            <a:endParaRPr lang="en-AU" sz="8000" b="1" dirty="0"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r>
              <a:rPr lang="en-AU" sz="5400" dirty="0" smtClean="0"/>
              <a:t>Reintroduce the best old stories – before it’s too late!</a:t>
            </a:r>
          </a:p>
          <a:p>
            <a:r>
              <a:rPr lang="en-AU" sz="5400" dirty="0" smtClean="0"/>
              <a:t>Dramatic</a:t>
            </a:r>
          </a:p>
          <a:p>
            <a:r>
              <a:rPr lang="en-AU" sz="5400" dirty="0" smtClean="0"/>
              <a:t>Authentic</a:t>
            </a:r>
          </a:p>
          <a:p>
            <a:r>
              <a:rPr lang="en-AU" sz="5400" dirty="0" smtClean="0"/>
              <a:t>Visual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32479347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F.A.R.O.U.T.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hat has happened to  the STORY!?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Bernard MT Condensed</vt:lpstr>
      <vt:lpstr>Calibri</vt:lpstr>
      <vt:lpstr>Calibri Light</vt:lpstr>
      <vt:lpstr>Office Theme</vt:lpstr>
      <vt:lpstr>F.A.R.O.U.T.</vt:lpstr>
      <vt:lpstr>What has happened to  the STORY!?</vt:lpstr>
    </vt:vector>
  </TitlesOfParts>
  <Company>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F.A.R.O.U.T.</dc:title>
  <dc:creator>Christopher Leech</dc:creator>
  <cp:lastModifiedBy>Christopher Leech</cp:lastModifiedBy>
  <cp:revision>3</cp:revision>
  <dcterms:created xsi:type="dcterms:W3CDTF">2019-10-13T05:39:30Z</dcterms:created>
  <dcterms:modified xsi:type="dcterms:W3CDTF">2019-10-13T06:30:27Z</dcterms:modified>
</cp:coreProperties>
</file>